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321" r:id="rId7"/>
    <p:sldId id="262" r:id="rId8"/>
    <p:sldId id="263" r:id="rId9"/>
    <p:sldId id="264" r:id="rId10"/>
    <p:sldId id="274" r:id="rId11"/>
    <p:sldId id="268" r:id="rId12"/>
    <p:sldId id="267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9003"/>
    <a:srgbClr val="FDFDFC"/>
    <a:srgbClr val="92D050"/>
    <a:srgbClr val="3491CA"/>
    <a:srgbClr val="CF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0" d="100"/>
          <a:sy n="80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357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9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560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96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2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5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38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13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248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377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46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632A-97EB-495B-800A-E9D98CD2F794}" type="datetimeFigureOut">
              <a:rPr lang="en-US" smtClean="0"/>
              <a:t>3/21/2026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CF6E-0EF0-4E1E-9E48-1DF575C5D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18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7670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0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5400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451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46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8096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879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09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791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715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28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7313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86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1021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132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981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6828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2727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57</cp:revision>
  <dcterms:created xsi:type="dcterms:W3CDTF">2025-09-11T15:54:50Z</dcterms:created>
  <dcterms:modified xsi:type="dcterms:W3CDTF">2026-03-21T22:11:30Z</dcterms:modified>
</cp:coreProperties>
</file>